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11/1/2022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11/1/2022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50000"/>
              <a:lumOff val="5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11/1/2022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20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8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6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Обращение к модели данных. Паттерн </a:t>
            </a:r>
            <a:r>
              <a:rPr lang="ru-RU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SingleTone</a:t>
            </a:r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Чтение, добавление, редактирование, удаление данных</a:t>
            </a:r>
            <a:endParaRPr lang="ru-RU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0577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Для отключения загрузки всех свойств объектов, необходимо прописать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AuroGenerateColumns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False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" и 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IsReadOnly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273" t="21616" r="37659" b="25945"/>
          <a:stretch/>
        </p:blipFill>
        <p:spPr>
          <a:xfrm>
            <a:off x="4184622" y="1295075"/>
            <a:ext cx="7228753" cy="425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633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Также добавим кнопки для добавления и удаления во второй строке сетки. Дадим им имена и обработаем нажатия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000" t="6580" r="21636" b="24328"/>
          <a:stretch/>
        </p:blipFill>
        <p:spPr>
          <a:xfrm>
            <a:off x="4023359" y="1299516"/>
            <a:ext cx="7257011" cy="424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667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11.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Информация об отелях может меняться, поэтому важно реализовать функции добавления, редактирования и удаления. Для этого используем уже созданную нами вторую страницу, добавив необходимые элементы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управления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Сверстаем сетку, состоящую из трех строк и двух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столбцов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 Разместим элементы для ввода данных: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Текстовые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блоки для отображения подсказок, что именно вводить</a:t>
            </a:r>
            <a:b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2"/>
          <a:srcRect l="11979" t="5371" r="38854" b="26851"/>
          <a:stretch/>
        </p:blipFill>
        <p:spPr>
          <a:xfrm>
            <a:off x="4296279" y="919353"/>
            <a:ext cx="6461177" cy="501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2501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TextBox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ввода</a:t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Объект 7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786" t="6575" r="23205" b="27451"/>
          <a:stretch/>
        </p:blipFill>
        <p:spPr>
          <a:xfrm>
            <a:off x="3657599" y="1123837"/>
            <a:ext cx="8060113" cy="4601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6322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ComboBox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для выпадающего списка стран</a:t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Объект 7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827" t="6598" r="23459" b="41782"/>
          <a:stretch/>
        </p:blipFill>
        <p:spPr>
          <a:xfrm>
            <a:off x="3695700" y="1667065"/>
            <a:ext cx="7833264" cy="351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8708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c) Устанавливаем максимальное число символов для текст-боксов равных максимальному числу символов в базе данных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d) Добавим кнопку для сохранения изменений, дадим ей имя и обработаем нажатие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Объект 7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218" t="7059" r="21506" b="24885"/>
          <a:stretch/>
        </p:blipFill>
        <p:spPr>
          <a:xfrm>
            <a:off x="3876675" y="1252727"/>
            <a:ext cx="7519695" cy="434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6321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 загрузим список стран (для этого в коде прописываем соответствующую команду)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8568" b="35035"/>
          <a:stretch/>
        </p:blipFill>
        <p:spPr>
          <a:xfrm>
            <a:off x="4724948" y="1390923"/>
            <a:ext cx="5724149" cy="4067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0587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12. 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И, наконец, сделаем переход на страницу добавления со страницы списка отелей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8795" b="26955"/>
          <a:stretch/>
        </p:blipFill>
        <p:spPr>
          <a:xfrm>
            <a:off x="4791449" y="1279842"/>
            <a:ext cx="6389167" cy="4289172"/>
          </a:xfrm>
          <a:prstGeom prst="rect">
            <a:avLst/>
          </a:prstGeom>
        </p:spPr>
      </p:pic>
      <p:sp>
        <p:nvSpPr>
          <p:cNvPr id="5" name="Овал 4"/>
          <p:cNvSpPr/>
          <p:nvPr/>
        </p:nvSpPr>
        <p:spPr>
          <a:xfrm>
            <a:off x="9933709" y="1620982"/>
            <a:ext cx="839586" cy="21613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2674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13.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Проверяем работоспособность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387" t="7186" r="54818" b="51804"/>
          <a:stretch/>
        </p:blipFill>
        <p:spPr>
          <a:xfrm>
            <a:off x="3599060" y="854132"/>
            <a:ext cx="3862949" cy="2184342"/>
          </a:xfrm>
          <a:prstGeom prst="rect">
            <a:avLst/>
          </a:prstGeom>
        </p:spPr>
      </p:pic>
      <p:sp>
        <p:nvSpPr>
          <p:cNvPr id="9" name="Овал 8"/>
          <p:cNvSpPr/>
          <p:nvPr/>
        </p:nvSpPr>
        <p:spPr>
          <a:xfrm>
            <a:off x="3665913" y="2660073"/>
            <a:ext cx="839586" cy="21613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 rotWithShape="1">
          <a:blip r:embed="rId3"/>
          <a:srcRect l="4408" t="6058" r="54624" b="51791"/>
          <a:stretch/>
        </p:blipFill>
        <p:spPr>
          <a:xfrm>
            <a:off x="7646393" y="854133"/>
            <a:ext cx="3774305" cy="2184342"/>
          </a:xfrm>
          <a:prstGeom prst="rect">
            <a:avLst/>
          </a:prstGeom>
        </p:spPr>
      </p:pic>
      <p:sp>
        <p:nvSpPr>
          <p:cNvPr id="14" name="Овал 13"/>
          <p:cNvSpPr/>
          <p:nvPr/>
        </p:nvSpPr>
        <p:spPr>
          <a:xfrm>
            <a:off x="11163350" y="2137410"/>
            <a:ext cx="324196" cy="21613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 rotWithShape="1">
          <a:blip r:embed="rId4"/>
          <a:srcRect l="4375" t="7222" r="54688" b="51852"/>
          <a:stretch/>
        </p:blipFill>
        <p:spPr>
          <a:xfrm>
            <a:off x="4815105" y="3255125"/>
            <a:ext cx="5662576" cy="3184298"/>
          </a:xfrm>
          <a:prstGeom prst="rect">
            <a:avLst/>
          </a:prstGeom>
        </p:spPr>
      </p:pic>
      <p:sp>
        <p:nvSpPr>
          <p:cNvPr id="16" name="Овал 15"/>
          <p:cNvSpPr/>
          <p:nvPr/>
        </p:nvSpPr>
        <p:spPr>
          <a:xfrm>
            <a:off x="5868785" y="5178829"/>
            <a:ext cx="3873125" cy="7730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8131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Открываем файл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BaseModel.Context.cs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8364" t="6984" b="44935"/>
          <a:stretch/>
        </p:blipFill>
        <p:spPr>
          <a:xfrm>
            <a:off x="6567053" y="1065682"/>
            <a:ext cx="3773980" cy="4717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525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Добавляем приватное статичное поле, которое будет контекстом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3227" b="39884"/>
          <a:stretch/>
        </p:blipFill>
        <p:spPr>
          <a:xfrm>
            <a:off x="4891203" y="1123837"/>
            <a:ext cx="5973531" cy="431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71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Добавляем метод получения экземпляра этого контекста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9250" b="27965"/>
          <a:stretch/>
        </p:blipFill>
        <p:spPr>
          <a:xfrm>
            <a:off x="4924454" y="1095035"/>
            <a:ext cx="5798964" cy="462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566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Для отображения данных открываем страницу </a:t>
            </a:r>
            <a:r>
              <a:rPr lang="ru-RU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HotelPage.xaml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228" t="5772" r="21409" b="26551"/>
          <a:stretch/>
        </p:blipFill>
        <p:spPr>
          <a:xfrm>
            <a:off x="4164676" y="1416904"/>
            <a:ext cx="6999365" cy="401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382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Размечаем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Grid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две части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227" t="6580" r="21750" b="24328"/>
          <a:stretch/>
        </p:blipFill>
        <p:spPr>
          <a:xfrm>
            <a:off x="4330930" y="1421060"/>
            <a:ext cx="6806763" cy="4006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035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Cписок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данных выводится по столбцам, которые прописывает разработчик. Устанавливаем их с помощью свойства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DataGrid.Columns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которое и описывает набор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столбцов.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DataGridTextColumn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текстовых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столбцов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DataGridTemplateColumn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для более сложного представления данных, например, кнопки</a:t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228" t="37692" r="48257" b="25136"/>
          <a:stretch/>
        </p:blipFill>
        <p:spPr>
          <a:xfrm>
            <a:off x="4060459" y="1326033"/>
            <a:ext cx="7579789" cy="4010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1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Далее загрузим список отелей в коде в таблицу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Нажимаем F7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 Обращаемся к контексту модели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7545" b="28571"/>
          <a:stretch/>
        </p:blipFill>
        <p:spPr>
          <a:xfrm>
            <a:off x="4924455" y="1015751"/>
            <a:ext cx="6148098" cy="470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207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Пробуем запустить программу и видим набор данных уже в приложении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45" t="8802" r="30273" b="27763"/>
          <a:stretch/>
        </p:blipFill>
        <p:spPr>
          <a:xfrm>
            <a:off x="4380807" y="1608166"/>
            <a:ext cx="6941128" cy="363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075943"/>
      </p:ext>
    </p:extLst>
  </p:cSld>
  <p:clrMapOvr>
    <a:masterClrMapping/>
  </p:clrMapOvr>
</p:sld>
</file>

<file path=ppt/theme/theme1.xml><?xml version="1.0" encoding="utf-8"?>
<a:theme xmlns:a="http://schemas.openxmlformats.org/drawingml/2006/main" name="Рамка">
  <a:themeElements>
    <a:clrScheme name="Frame">
      <a:dk1>
        <a:sysClr val="windowText" lastClr="000000"/>
      </a:dk1>
      <a:lt1>
        <a:sysClr val="window" lastClr="FFFFFF"/>
      </a:lt1>
      <a:dk2>
        <a:srgbClr val="4A3F38"/>
      </a:dk2>
      <a:lt2>
        <a:srgbClr val="EEEDCB"/>
      </a:lt2>
      <a:accent1>
        <a:srgbClr val="818E9F"/>
      </a:accent1>
      <a:accent2>
        <a:srgbClr val="D26400"/>
      </a:accent2>
      <a:accent3>
        <a:srgbClr val="C3BA45"/>
      </a:accent3>
      <a:accent4>
        <a:srgbClr val="8A8552"/>
      </a:accent4>
      <a:accent5>
        <a:srgbClr val="F3B843"/>
      </a:accent5>
      <a:accent6>
        <a:srgbClr val="786C71"/>
      </a:accent6>
      <a:hlink>
        <a:srgbClr val="46A7CA"/>
      </a:hlink>
      <a:folHlink>
        <a:srgbClr val="B2B2B2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9935E573-C197-41A8-BCA1-5D5F62C560B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TM03457475[[fn=Рамка]]</Template>
  <TotalTime>130</TotalTime>
  <Words>341</Words>
  <Application>Microsoft Office PowerPoint</Application>
  <PresentationFormat>Широкоэкранный</PresentationFormat>
  <Paragraphs>18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2" baseType="lpstr">
      <vt:lpstr>Corbel</vt:lpstr>
      <vt:lpstr>Times New Roman</vt:lpstr>
      <vt:lpstr>Wingdings 2</vt:lpstr>
      <vt:lpstr>Рамка</vt:lpstr>
      <vt:lpstr>Обращение к модели данных. Паттерн SingleTone. Чтение, добавление, редактирование, удаление данных</vt:lpstr>
      <vt:lpstr>1. Открываем файл BaseModel.Context.cs</vt:lpstr>
      <vt:lpstr>2. Добавляем приватное статичное поле, которое будет контекстом</vt:lpstr>
      <vt:lpstr>3. Добавляем метод получения экземпляра этого контекста</vt:lpstr>
      <vt:lpstr>4. Для отображения данных открываем страницу HotelPage.xaml</vt:lpstr>
      <vt:lpstr>5. Размечаем Grid на две части</vt:lpstr>
      <vt:lpstr>6.  Cписок данных выводится по столбцам, которые прописывает разработчик. Устанавливаем их с помощью свойства DataGrid.Columns, которое и описывает набор столбцов. DataGridTextColumn для текстовых столбцов DataGridTemplateColumn для более сложного представления данных, например, кнопки </vt:lpstr>
      <vt:lpstr>7. Далее загрузим список отелей в коде в таблицу: a) Нажимаем F7 b) Обращаемся к контексту модели</vt:lpstr>
      <vt:lpstr>8. Пробуем запустить программу и видим набор данных уже в приложении</vt:lpstr>
      <vt:lpstr>9. Для отключения загрузки всех свойств объектов, необходимо прописать AuroGenerateColumns="False" и IsReadOnly="True"</vt:lpstr>
      <vt:lpstr>10. Также добавим кнопки для добавления и удаления во второй строке сетки. Дадим им имена и обработаем нажатия</vt:lpstr>
      <vt:lpstr>11. Информация об отелях может меняться, поэтому важно реализовать функции добавления, редактирования и удаления. Для этого используем уже созданную нами вторую страницу, добавив необходимые элементы управления a) Сверстаем сетку, состоящую из трех строк и двух столбцов b) Разместим элементы для ввода данных:   Текстовые блоки для отображения подсказок, что именно вводить </vt:lpstr>
      <vt:lpstr>TextBox для ввода </vt:lpstr>
      <vt:lpstr>ComboBox для выпадающего списка стран </vt:lpstr>
      <vt:lpstr>c) Устанавливаем максимальное число символов для текст-боксов равных максимальному числу символов в базе данных  d) Добавим кнопку для сохранения изменений, дадим ей имя и обработаем нажатие</vt:lpstr>
      <vt:lpstr>И загрузим список стран (для этого в коде прописываем соответствующую команду)</vt:lpstr>
      <vt:lpstr>12. И, наконец, сделаем переход на страницу добавления со страницы списка отелей</vt:lpstr>
      <vt:lpstr>13. Проверяем работоспособность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Обращение к модели данных. Паттерн SingleTone. Чтение, добавление, редактирование, удаление данных</dc:title>
  <dc:creator>Admin</dc:creator>
  <cp:lastModifiedBy>Admin</cp:lastModifiedBy>
  <cp:revision>10</cp:revision>
  <dcterms:created xsi:type="dcterms:W3CDTF">2022-11-01T06:03:47Z</dcterms:created>
  <dcterms:modified xsi:type="dcterms:W3CDTF">2022-11-01T08:14:19Z</dcterms:modified>
</cp:coreProperties>
</file>

<file path=docProps/thumbnail.jpeg>
</file>